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86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12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6.png"/><Relationship Id="rId5" Type="http://schemas.openxmlformats.org/officeDocument/2006/relationships/image" Target="../media/image34.pn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0.png"/><Relationship Id="rId3" Type="http://schemas.openxmlformats.org/officeDocument/2006/relationships/image" Target="../media/image37.png"/><Relationship Id="rId21" Type="http://schemas.openxmlformats.org/officeDocument/2006/relationships/image" Target="../media/image2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49.png"/><Relationship Id="rId2" Type="http://schemas.openxmlformats.org/officeDocument/2006/relationships/image" Target="../media/image12.png"/><Relationship Id="rId16" Type="http://schemas.openxmlformats.org/officeDocument/2006/relationships/image" Target="../media/image48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20.png"/><Relationship Id="rId10" Type="http://schemas.openxmlformats.org/officeDocument/2006/relationships/image" Target="../media/image44.png"/><Relationship Id="rId19" Type="http://schemas.openxmlformats.org/officeDocument/2006/relationships/image" Target="../media/image2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19.png"/><Relationship Id="rId2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04101" y="1682074"/>
            <a:ext cx="20803045" cy="20464944"/>
            <a:chOff x="6104101" y="1682074"/>
            <a:chExt cx="20803045" cy="20464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4101" y="1682074"/>
              <a:ext cx="20803045" cy="204649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083" y="604540"/>
            <a:ext cx="9310765" cy="39966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221181" y="2449730"/>
            <a:ext cx="23734803" cy="42221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7163" y="8897489"/>
            <a:ext cx="2370282" cy="718963"/>
            <a:chOff x="1037163" y="8897489"/>
            <a:chExt cx="2370282" cy="7189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37163" y="8897489"/>
              <a:ext cx="2370282" cy="718963"/>
              <a:chOff x="1037163" y="8897489"/>
              <a:chExt cx="2370282" cy="71896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37163" y="8897489"/>
                <a:ext cx="2370282" cy="718963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6186" y="9042462"/>
              <a:ext cx="2373637" cy="4779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21832" y="1283108"/>
            <a:ext cx="2003252" cy="1807685"/>
            <a:chOff x="8021832" y="1283108"/>
            <a:chExt cx="2003252" cy="18076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21832" y="1283108"/>
              <a:ext cx="2003252" cy="18076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6162" y="1235727"/>
            <a:ext cx="16363304" cy="42857"/>
            <a:chOff x="1046162" y="1235727"/>
            <a:chExt cx="16363304" cy="428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162" y="1235727"/>
              <a:ext cx="16363304" cy="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6162" y="3064174"/>
            <a:ext cx="16363304" cy="21429"/>
            <a:chOff x="1046162" y="3064174"/>
            <a:chExt cx="16363304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6162" y="3064174"/>
              <a:ext cx="16363304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6162" y="4881383"/>
            <a:ext cx="16363304" cy="21429"/>
            <a:chOff x="1046162" y="4881383"/>
            <a:chExt cx="16363304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6162" y="4881383"/>
              <a:ext cx="16363304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93322" y="1258871"/>
            <a:ext cx="1807685" cy="1807685"/>
            <a:chOff x="9393322" y="1258871"/>
            <a:chExt cx="1807685" cy="180768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93322" y="1258871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601781" y="1266014"/>
            <a:ext cx="1807685" cy="1807685"/>
            <a:chOff x="15601781" y="1266014"/>
            <a:chExt cx="1807685" cy="18076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01781" y="1266014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9495" y="3083222"/>
            <a:ext cx="1807685" cy="1807685"/>
            <a:chOff x="779495" y="3083222"/>
            <a:chExt cx="1807685" cy="180768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9495" y="3083222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07431" y="9226683"/>
            <a:ext cx="14000915" cy="42857"/>
            <a:chOff x="3407431" y="9226683"/>
            <a:chExt cx="14000915" cy="428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07431" y="9226683"/>
              <a:ext cx="14000915" cy="4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71066" y="-4946143"/>
            <a:ext cx="9982757" cy="8635682"/>
            <a:chOff x="3671066" y="-4946143"/>
            <a:chExt cx="9982757" cy="8635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1066" y="-4946143"/>
              <a:ext cx="9982757" cy="8635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11831" y="2413624"/>
            <a:ext cx="1126510" cy="1005907"/>
            <a:chOff x="10011831" y="2413624"/>
            <a:chExt cx="1126510" cy="10059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1831" y="2413624"/>
              <a:ext cx="1126510" cy="100590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5955" y="3537589"/>
            <a:ext cx="6175056" cy="19943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0902" y="2615149"/>
            <a:ext cx="5773660" cy="7521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5971" y="1526362"/>
            <a:ext cx="6391629" cy="31861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74244" y="1826260"/>
            <a:ext cx="5116800" cy="8229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14286" y="8579957"/>
            <a:ext cx="18400000" cy="1705757"/>
            <a:chOff x="-114286" y="8579957"/>
            <a:chExt cx="18400000" cy="17057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14286" y="8579957"/>
              <a:ext cx="18400000" cy="170575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1688" y="8730037"/>
            <a:ext cx="16677696" cy="17018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9336" y="309769"/>
              <a:ext cx="1738535" cy="52734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8475" y="416083"/>
            <a:ext cx="1730966" cy="34869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201605" y="2147749"/>
            <a:ext cx="540345" cy="540345"/>
            <a:chOff x="6201605" y="2147749"/>
            <a:chExt cx="540345" cy="5403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1605" y="2147749"/>
              <a:ext cx="540345" cy="5403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181849" y="2383496"/>
            <a:ext cx="1126510" cy="1005907"/>
            <a:chOff x="14181849" y="2383496"/>
            <a:chExt cx="1126510" cy="100590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81849" y="2383496"/>
              <a:ext cx="1126510" cy="100590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32412" y="3642108"/>
            <a:ext cx="4806951" cy="149229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79730" y="2594540"/>
            <a:ext cx="5772889" cy="73314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011831" y="5527487"/>
            <a:ext cx="1126510" cy="1005907"/>
            <a:chOff x="10011831" y="5527487"/>
            <a:chExt cx="1126510" cy="100590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1831" y="5527487"/>
              <a:ext cx="1126510" cy="100590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507298" y="6785469"/>
            <a:ext cx="4263475" cy="149356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910664" y="5738540"/>
            <a:ext cx="5770089" cy="74267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291938" y="5457213"/>
            <a:ext cx="1126510" cy="1005907"/>
            <a:chOff x="14291938" y="5457213"/>
            <a:chExt cx="1126510" cy="100590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1938" y="5457213"/>
              <a:ext cx="1126510" cy="100590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25878" y="6715193"/>
            <a:ext cx="4650484" cy="149356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398740" y="5644064"/>
            <a:ext cx="5554193" cy="796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73082" y="0"/>
            <a:ext cx="9982757" cy="8635682"/>
            <a:chOff x="12873082" y="0"/>
            <a:chExt cx="9982757" cy="8635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3082" y="0"/>
              <a:ext cx="9982757" cy="86356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13502" y="2888862"/>
            <a:ext cx="5313333" cy="26299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53497" y="4934993"/>
            <a:ext cx="6155419" cy="2046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9057" y="4615157"/>
            <a:ext cx="221056" cy="221056"/>
            <a:chOff x="709057" y="4615157"/>
            <a:chExt cx="221056" cy="2210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9057" y="4615157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9057" y="5026419"/>
            <a:ext cx="221056" cy="221056"/>
            <a:chOff x="709057" y="5026419"/>
            <a:chExt cx="221056" cy="2210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9057" y="5026419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9057" y="5441859"/>
            <a:ext cx="221056" cy="221056"/>
            <a:chOff x="709057" y="5441859"/>
            <a:chExt cx="221056" cy="2210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9057" y="5441859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8475" y="416083"/>
              <a:ext cx="1730966" cy="3486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12727" y="3335608"/>
            <a:ext cx="540345" cy="540345"/>
            <a:chOff x="15412727" y="3335608"/>
            <a:chExt cx="540345" cy="5403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12727" y="3335608"/>
              <a:ext cx="540345" cy="5403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53316" y="1719048"/>
            <a:ext cx="9167096" cy="6839976"/>
            <a:chOff x="1553316" y="1719048"/>
            <a:chExt cx="9167096" cy="683997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3316" y="1719048"/>
              <a:ext cx="9167096" cy="68399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0681" y="-5352953"/>
            <a:ext cx="13338606" cy="10651268"/>
            <a:chOff x="10750681" y="-5352953"/>
            <a:chExt cx="13338606" cy="106512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0681" y="-5352953"/>
              <a:ext cx="13338606" cy="106512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1536" y="6535802"/>
            <a:ext cx="4246095" cy="1344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9128" y="3380551"/>
            <a:ext cx="5124200" cy="32581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19622" y="6536622"/>
            <a:ext cx="4649704" cy="18860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3067" y="3380552"/>
            <a:ext cx="4267686" cy="32772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58421" y="6527098"/>
            <a:ext cx="4546571" cy="13687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45209" y="3351980"/>
            <a:ext cx="4333115" cy="33343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38667" y="6535040"/>
            <a:ext cx="3895162" cy="13576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83809" y="3361505"/>
            <a:ext cx="4471410" cy="33153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24091" y="6335677"/>
            <a:ext cx="14020709" cy="14286"/>
            <a:chOff x="2324091" y="6335677"/>
            <a:chExt cx="1402070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2324091" y="6335677"/>
              <a:ext cx="14020709" cy="1428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44398" y="1084474"/>
            <a:ext cx="8593037" cy="27387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07630" y="4835153"/>
            <a:ext cx="118608" cy="118608"/>
            <a:chOff x="5807630" y="4835153"/>
            <a:chExt cx="118608" cy="1186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07630" y="4835153"/>
              <a:ext cx="118608" cy="1186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8947" y="4835153"/>
            <a:ext cx="118608" cy="118608"/>
            <a:chOff x="9588947" y="4835153"/>
            <a:chExt cx="118608" cy="1186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88947" y="4835153"/>
              <a:ext cx="118608" cy="1186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69207" y="4835153"/>
            <a:ext cx="118608" cy="118608"/>
            <a:chOff x="13369207" y="4835153"/>
            <a:chExt cx="118608" cy="1186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69207" y="4835153"/>
              <a:ext cx="118608" cy="1186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8475" y="416083"/>
              <a:ext cx="1730966" cy="34869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360204" y="1587624"/>
            <a:ext cx="540345" cy="540345"/>
            <a:chOff x="9360204" y="1587624"/>
            <a:chExt cx="540345" cy="54034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60204" y="1587624"/>
              <a:ext cx="540345" cy="5403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김향임</cp:lastModifiedBy>
  <cp:revision>2</cp:revision>
  <dcterms:created xsi:type="dcterms:W3CDTF">2023-07-11T17:54:01Z</dcterms:created>
  <dcterms:modified xsi:type="dcterms:W3CDTF">2023-07-11T08:54:36Z</dcterms:modified>
</cp:coreProperties>
</file>